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75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Helvetica Neue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8" roundtripDataSignature="AMtx7mjUATY5mA+F6DYggbjLRA9KBjM4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93E27-6955-4AA7-B826-850FFC9B8D9F}" v="144" dt="2020-03-03T22:12:19.802"/>
    <p1510:client id="{A56E7ED9-4168-42C5-8F1C-1AAAFB1334EA}" v="139" dt="2020-03-04T09:02:32.610"/>
  </p1510:revLst>
</p1510:revInfo>
</file>

<file path=ppt/tableStyles.xml><?xml version="1.0" encoding="utf-8"?>
<a:tblStyleLst xmlns:a="http://schemas.openxmlformats.org/drawingml/2006/main" def="{E5F7601D-6E1F-48F8-A17B-0B05904186BD}">
  <a:tblStyle styleId="{E5F7601D-6E1F-48F8-A17B-0B05904186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>
      <p:cViewPr varScale="1">
        <p:scale>
          <a:sx n="78" d="100"/>
          <a:sy n="78" d="100"/>
        </p:scale>
        <p:origin x="940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42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38" Type="http://customschemas.google.com/relationships/presentationmetadata" Target="metadata"/><Relationship Id="rId2" Type="http://schemas.openxmlformats.org/officeDocument/2006/relationships/customXml" Target="../customXml/item2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>
            <a:spLocks noGrp="1"/>
          </p:cNvSpPr>
          <p:nvPr>
            <p:ph type="ctrTitle"/>
          </p:nvPr>
        </p:nvSpPr>
        <p:spPr>
          <a:xfrm>
            <a:off x="635705" y="1790077"/>
            <a:ext cx="6858000" cy="852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subTitle" idx="1"/>
          </p:nvPr>
        </p:nvSpPr>
        <p:spPr>
          <a:xfrm>
            <a:off x="635705" y="2711943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18"/>
          <p:cNvSpPr/>
          <p:nvPr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8"/>
          <p:cNvSpPr/>
          <p:nvPr/>
        </p:nvSpPr>
        <p:spPr>
          <a:xfrm>
            <a:off x="1663804" y="742461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1136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Second </a:t>
            </a:r>
            <a:r>
              <a:rPr lang="en-US" sz="1200" b="1" i="0" u="none" strike="noStrike" cap="none" dirty="0">
                <a:solidFill>
                  <a:srgbClr val="1136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Vietnam Symposium </a:t>
            </a:r>
            <a:endParaRPr sz="1200" b="1" i="0" u="none" strike="noStrike" cap="none" dirty="0">
              <a:solidFill>
                <a:srgbClr val="11368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1136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Advances in </a:t>
            </a:r>
            <a:r>
              <a:rPr lang="en-US" sz="1200" b="1" i="0" u="none" strike="noStrike" cap="none" dirty="0">
                <a:solidFill>
                  <a:srgbClr val="1136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Offshore Engineering</a:t>
            </a:r>
            <a:br>
              <a:rPr lang="en-US" sz="1200" b="0" i="0" u="none" strike="noStrike" cap="none" dirty="0">
                <a:solidFill>
                  <a:srgbClr val="11368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1200" b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19;p18"/>
          <p:cNvSpPr/>
          <p:nvPr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8"/>
          <p:cNvPicPr preferRelativeResize="0"/>
          <p:nvPr/>
        </p:nvPicPr>
        <p:blipFill rotWithShape="1">
          <a:blip r:embed="rId2">
            <a:alphaModFix/>
          </a:blip>
          <a:srcRect r="29"/>
          <a:stretch/>
        </p:blipFill>
        <p:spPr>
          <a:xfrm>
            <a:off x="-8536" y="4355050"/>
            <a:ext cx="9162000" cy="81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5D10B4-62E3-4289-BD06-3D20061AC7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705" y="195486"/>
            <a:ext cx="998411" cy="104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395536" y="1030991"/>
            <a:ext cx="8291264" cy="329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Calibri"/>
              <a:buChar char="•"/>
              <a:defRPr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>
                <a:solidFill>
                  <a:srgbClr val="262626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Char char="•"/>
              <a:defRPr>
                <a:solidFill>
                  <a:srgbClr val="262626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623888" y="1032749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Calibri"/>
              <a:buChar char="•"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623888" y="3192543"/>
            <a:ext cx="7886700" cy="111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Calibri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Calibri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41" name="Google Shape;41;p21"/>
          <p:cNvSpPr/>
          <p:nvPr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628650" y="1140619"/>
            <a:ext cx="3886200" cy="3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Calibri"/>
              <a:buChar char="•"/>
              <a:defRPr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>
                <a:solidFill>
                  <a:srgbClr val="262626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Char char="•"/>
              <a:defRPr>
                <a:solidFill>
                  <a:srgbClr val="262626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629150" y="1140619"/>
            <a:ext cx="3886200" cy="3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Calibri"/>
              <a:buChar char="•"/>
              <a:defRPr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>
                <a:solidFill>
                  <a:srgbClr val="262626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Char char="•"/>
              <a:defRPr>
                <a:solidFill>
                  <a:srgbClr val="262626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>
            <a:spLocks noGrp="1"/>
          </p:cNvSpPr>
          <p:nvPr>
            <p:ph type="body" idx="1"/>
          </p:nvPr>
        </p:nvSpPr>
        <p:spPr>
          <a:xfrm>
            <a:off x="629842" y="11465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  <a:defRPr sz="22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2"/>
          </p:nvPr>
        </p:nvSpPr>
        <p:spPr>
          <a:xfrm>
            <a:off x="629842" y="1764506"/>
            <a:ext cx="3868340" cy="25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•"/>
              <a:defRPr sz="2000">
                <a:solidFill>
                  <a:srgbClr val="262626"/>
                </a:solidFill>
              </a:defRPr>
            </a:lvl1pPr>
            <a:lvl2pPr marL="914400" lvl="1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•"/>
              <a:defRPr sz="1600">
                <a:solidFill>
                  <a:srgbClr val="262626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Char char="•"/>
              <a:defRPr sz="1400">
                <a:solidFill>
                  <a:srgbClr val="262626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Char char="•"/>
              <a:defRPr sz="1200">
                <a:solidFill>
                  <a:srgbClr val="262626"/>
                </a:solidFill>
              </a:defRPr>
            </a:lvl4pPr>
            <a:lvl5pPr marL="2286000" lvl="4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Char char="•"/>
              <a:defRPr sz="1200"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body" idx="3"/>
          </p:nvPr>
        </p:nvSpPr>
        <p:spPr>
          <a:xfrm>
            <a:off x="4629150" y="11465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  <a:defRPr sz="22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body" idx="4"/>
          </p:nvPr>
        </p:nvSpPr>
        <p:spPr>
          <a:xfrm>
            <a:off x="4629150" y="1764506"/>
            <a:ext cx="3887391" cy="25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•"/>
              <a:defRPr sz="2000">
                <a:solidFill>
                  <a:srgbClr val="262626"/>
                </a:solidFill>
              </a:defRPr>
            </a:lvl1pPr>
            <a:lvl2pPr marL="914400" lvl="1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•"/>
              <a:defRPr sz="1600">
                <a:solidFill>
                  <a:srgbClr val="262626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Char char="•"/>
              <a:defRPr sz="1400">
                <a:solidFill>
                  <a:srgbClr val="262626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Char char="•"/>
              <a:defRPr sz="1200">
                <a:solidFill>
                  <a:srgbClr val="262626"/>
                </a:solidFill>
              </a:defRPr>
            </a:lvl4pPr>
            <a:lvl5pPr marL="2286000" lvl="4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Char char="•"/>
              <a:defRPr sz="1200"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67" name="Google Shape;67;p25"/>
          <p:cNvSpPr/>
          <p:nvPr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08ABF-9FF8-4F92-BBA6-F8D9769C5DF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8728" y="4384643"/>
            <a:ext cx="573482" cy="597600"/>
          </a:xfrm>
          <a:prstGeom prst="rect">
            <a:avLst/>
          </a:prstGeom>
        </p:spPr>
      </p:pic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395536" y="1030990"/>
            <a:ext cx="8291264" cy="360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Calibri"/>
              <a:buChar char="•"/>
              <a:defRPr sz="21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Calibri"/>
              <a:buChar char="•"/>
              <a:defRPr sz="15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 sz="135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Font typeface="Calibri"/>
              <a:buChar char="•"/>
              <a:defRPr sz="135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11" name="Google Shape;11;p17"/>
          <p:cNvSpPr/>
          <p:nvPr/>
        </p:nvSpPr>
        <p:spPr>
          <a:xfrm>
            <a:off x="395536" y="941995"/>
            <a:ext cx="8291264" cy="360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>
            <a:spLocks noGrp="1"/>
          </p:cNvSpPr>
          <p:nvPr>
            <p:ph type="ctrTitle"/>
          </p:nvPr>
        </p:nvSpPr>
        <p:spPr>
          <a:xfrm>
            <a:off x="635705" y="1657350"/>
            <a:ext cx="6858000" cy="13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SzPts val="3240"/>
            </a:pPr>
            <a:endParaRPr dirty="0">
              <a:solidFill>
                <a:srgbClr val="113680"/>
              </a:solidFill>
            </a:endParaRPr>
          </a:p>
        </p:txBody>
      </p:sp>
      <p:sp>
        <p:nvSpPr>
          <p:cNvPr id="73" name="Google Shape;73;p1"/>
          <p:cNvSpPr txBox="1">
            <a:spLocks noGrp="1"/>
          </p:cNvSpPr>
          <p:nvPr>
            <p:ph type="subTitle" idx="1"/>
          </p:nvPr>
        </p:nvSpPr>
        <p:spPr>
          <a:xfrm>
            <a:off x="635705" y="3000973"/>
            <a:ext cx="6858000" cy="952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endParaRPr sz="1400" i="1" dirty="0">
              <a:solidFill>
                <a:srgbClr val="11368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3ED52-AB43-4354-8ABC-591EC41E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F39355-1BB3-4D08-A269-7F65F92221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25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386417203D7044807722FC8ED023E5" ma:contentTypeVersion="9" ma:contentTypeDescription="Crée un document." ma:contentTypeScope="" ma:versionID="7b330ee69749f5c9258f39f013dfc3c4">
  <xsd:schema xmlns:xsd="http://www.w3.org/2001/XMLSchema" xmlns:xs="http://www.w3.org/2001/XMLSchema" xmlns:p="http://schemas.microsoft.com/office/2006/metadata/properties" xmlns:ns2="bf223b0f-ba0b-4a36-b183-591da8f3748e" xmlns:ns3="c53ce3b4-65ba-47f7-b705-b67fa1475265" targetNamespace="http://schemas.microsoft.com/office/2006/metadata/properties" ma:root="true" ma:fieldsID="fcd3f2df17f44d77922d7f70c9718e8a" ns2:_="" ns3:_="">
    <xsd:import namespace="bf223b0f-ba0b-4a36-b183-591da8f3748e"/>
    <xsd:import namespace="c53ce3b4-65ba-47f7-b705-b67fa14752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23b0f-ba0b-4a36-b183-591da8f37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ce3b4-65ba-47f7-b705-b67fa147526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D03410-0F55-42C9-B507-3413CE3761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223b0f-ba0b-4a36-b183-591da8f3748e"/>
    <ds:schemaRef ds:uri="c53ce3b4-65ba-47f7-b705-b67fa14752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861C1-7722-4ED0-B941-75E8C571E2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F3644-E1CF-40D3-BFBC-EB838CC5B2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(16:9)</PresentationFormat>
  <Paragraphs>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Arial</vt:lpstr>
      <vt:lpstr>Helvetica Neue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Symposium on Advances in Offshore Engineering  Sustainable Energy and Marine Planning</dc:title>
  <dc:creator>Khoa.D.V.Huynh</dc:creator>
  <cp:lastModifiedBy>Dinh hong DOAN</cp:lastModifiedBy>
  <cp:revision>9</cp:revision>
  <dcterms:created xsi:type="dcterms:W3CDTF">2018-10-19T21:41:21Z</dcterms:created>
  <dcterms:modified xsi:type="dcterms:W3CDTF">2022-09-28T07:47:45Z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0x01010097386417203D7044807722FC8ED023E5</vt:lpwstr>
  </property>
  <property fmtid="{D5CDD505-2E9C-101B-9397-08002B2CF9AE}" pid="3" name="MSIP_Label_00b5fe95-8f20-4bf1-a4bc-7cba4c4dcd39_Enabled">
    <vt:lpwstr>true</vt:lpwstr>
  </property>
  <property fmtid="{D5CDD505-2E9C-101B-9397-08002B2CF9AE}" pid="4" name="MSIP_Label_00b5fe95-8f20-4bf1-a4bc-7cba4c4dcd39_SetDate">
    <vt:lpwstr>2022-09-28T07:45:52Z</vt:lpwstr>
  </property>
  <property fmtid="{D5CDD505-2E9C-101B-9397-08002B2CF9AE}" pid="5" name="MSIP_Label_00b5fe95-8f20-4bf1-a4bc-7cba4c4dcd39_Method">
    <vt:lpwstr>Standard</vt:lpwstr>
  </property>
  <property fmtid="{D5CDD505-2E9C-101B-9397-08002B2CF9AE}" pid="6" name="MSIP_Label_00b5fe95-8f20-4bf1-a4bc-7cba4c4dcd39_Name">
    <vt:lpwstr>Internal access</vt:lpwstr>
  </property>
  <property fmtid="{D5CDD505-2E9C-101B-9397-08002B2CF9AE}" pid="7" name="MSIP_Label_00b5fe95-8f20-4bf1-a4bc-7cba4c4dcd39_SiteId">
    <vt:lpwstr>34c5e68e-b374-47fe-91da-0e3d638792fb</vt:lpwstr>
  </property>
  <property fmtid="{D5CDD505-2E9C-101B-9397-08002B2CF9AE}" pid="8" name="MSIP_Label_00b5fe95-8f20-4bf1-a4bc-7cba4c4dcd39_ActionId">
    <vt:lpwstr>57fbb81b-12cf-42b8-af3d-3118bacc44f2</vt:lpwstr>
  </property>
  <property fmtid="{D5CDD505-2E9C-101B-9397-08002B2CF9AE}" pid="9" name="MSIP_Label_00b5fe95-8f20-4bf1-a4bc-7cba4c4dcd39_ContentBits">
    <vt:lpwstr>0</vt:lpwstr>
  </property>
</Properties>
</file>